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</a:t>
            </a:r>
            <a:r>
              <a:rPr lang="en-US" dirty="0" smtClean="0"/>
              <a:t>9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Blue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38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7+2=9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79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8 dogs and 1 cat. How many pets do I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520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9 pets.</a:t>
            </a:r>
          </a:p>
          <a:p>
            <a:r>
              <a:rPr lang="en-US" dirty="0" smtClean="0"/>
              <a:t>Write a number </a:t>
            </a:r>
            <a:r>
              <a:rPr lang="en-US" dirty="0" err="1" smtClean="0"/>
              <a:t>sentense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30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8+1=9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3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5 footballs then I </a:t>
            </a:r>
            <a:r>
              <a:rPr lang="en-US" dirty="0" err="1" smtClean="0"/>
              <a:t>bowt</a:t>
            </a:r>
            <a:r>
              <a:rPr lang="en-US" dirty="0" smtClean="0"/>
              <a:t> </a:t>
            </a:r>
            <a:r>
              <a:rPr lang="en-US" dirty="0" smtClean="0"/>
              <a:t>4 more. How many footballs do I </a:t>
            </a:r>
            <a:r>
              <a:rPr lang="en-US" dirty="0" smtClean="0"/>
              <a:t>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895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/>
              <a:t>have 8 footballs.</a:t>
            </a:r>
          </a:p>
          <a:p>
            <a:r>
              <a:rPr lang="en-US" dirty="0" smtClean="0"/>
              <a:t>Write a number </a:t>
            </a:r>
            <a:r>
              <a:rPr lang="en-US" dirty="0" err="1" smtClean="0"/>
              <a:t>sentense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24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5+4=9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289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6 pillows. My mom </a:t>
            </a:r>
            <a:r>
              <a:rPr lang="en-US" dirty="0" err="1" smtClean="0"/>
              <a:t>bowt</a:t>
            </a:r>
            <a:r>
              <a:rPr lang="en-US" dirty="0" smtClean="0"/>
              <a:t> </a:t>
            </a:r>
            <a:r>
              <a:rPr lang="en-US" dirty="0" smtClean="0"/>
              <a:t>me 3 more. How many pillows do I </a:t>
            </a:r>
            <a:r>
              <a:rPr lang="en-US" dirty="0" smtClean="0"/>
              <a:t>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7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9 pillows.</a:t>
            </a:r>
          </a:p>
          <a:p>
            <a:r>
              <a:rPr lang="en-US" dirty="0" smtClean="0"/>
              <a:t>Write a number </a:t>
            </a:r>
            <a:r>
              <a:rPr lang="en-US" dirty="0" err="1" smtClean="0"/>
              <a:t>sentense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1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6+3=9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6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got 7 books. I went to the </a:t>
            </a:r>
            <a:r>
              <a:rPr lang="en-US" dirty="0" err="1" smtClean="0"/>
              <a:t>libary</a:t>
            </a:r>
            <a:r>
              <a:rPr lang="en-US" dirty="0" smtClean="0"/>
              <a:t> </a:t>
            </a:r>
            <a:r>
              <a:rPr lang="en-US" dirty="0" smtClean="0"/>
              <a:t>and got 2 more. How many books do I </a:t>
            </a:r>
            <a:r>
              <a:rPr lang="en-US" dirty="0" smtClean="0"/>
              <a:t>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30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9 </a:t>
            </a:r>
            <a:r>
              <a:rPr lang="en-US" dirty="0" smtClean="0"/>
              <a:t>books.</a:t>
            </a:r>
            <a:endParaRPr lang="en-US" dirty="0" smtClean="0"/>
          </a:p>
          <a:p>
            <a:r>
              <a:rPr lang="en-US" dirty="0" smtClean="0"/>
              <a:t>Write a number </a:t>
            </a:r>
            <a:r>
              <a:rPr lang="en-US" dirty="0" err="1" smtClean="0"/>
              <a:t>sentense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99931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13</TotalTime>
  <Words>154</Words>
  <Application>Microsoft Macintosh PowerPoint</Application>
  <PresentationFormat>On-screen Show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Sky</vt:lpstr>
      <vt:lpstr>Make 9 </vt:lpstr>
      <vt:lpstr>How Many </vt:lpstr>
      <vt:lpstr>How Many </vt:lpstr>
      <vt:lpstr>ADD</vt:lpstr>
      <vt:lpstr>How Many</vt:lpstr>
      <vt:lpstr>How Many</vt:lpstr>
      <vt:lpstr>ADD</vt:lpstr>
      <vt:lpstr>How Many</vt:lpstr>
      <vt:lpstr>How Many</vt:lpstr>
      <vt:lpstr>ADD</vt:lpstr>
      <vt:lpstr>How many </vt:lpstr>
      <vt:lpstr>How Many</vt:lpstr>
      <vt:lpstr>ADD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9 </dc:title>
  <dc:creator>Abby Lewis</dc:creator>
  <cp:lastModifiedBy>Abby Lewis</cp:lastModifiedBy>
  <cp:revision>3</cp:revision>
  <dcterms:created xsi:type="dcterms:W3CDTF">2018-04-30T16:04:25Z</dcterms:created>
  <dcterms:modified xsi:type="dcterms:W3CDTF">2018-04-30T17:10:28Z</dcterms:modified>
</cp:coreProperties>
</file>